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youtube.com/watch?v=ugHkwk9BBW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7D56B7-77E1-4220-8AE8-E9B138D05B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gezondheid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A3F59E3-991A-47A0-AF73-599223CE63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Niveau 2 leerjaar 1</a:t>
            </a:r>
          </a:p>
          <a:p>
            <a:r>
              <a:rPr lang="nl-NL" dirty="0"/>
              <a:t>Blok 1.03</a:t>
            </a:r>
          </a:p>
        </p:txBody>
      </p:sp>
    </p:spTree>
    <p:extLst>
      <p:ext uri="{BB962C8B-B14F-4D97-AF65-F5344CB8AC3E}">
        <p14:creationId xmlns:p14="http://schemas.microsoft.com/office/powerpoint/2010/main" val="65706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38E19-6532-4DDC-A0D5-3DD56C0E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FC3C25-8BBE-4798-B433-BA4905A351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Aan de gang met spijsverteringsstelsel</a:t>
            </a:r>
          </a:p>
          <a:p>
            <a:r>
              <a:rPr lang="nl-NL" dirty="0"/>
              <a:t>Gezondheidskenmerken herhaling</a:t>
            </a:r>
          </a:p>
          <a:p>
            <a:r>
              <a:rPr lang="nl-NL" dirty="0"/>
              <a:t>Ziekten en afwijkingen voor paard en ezel</a:t>
            </a:r>
          </a:p>
          <a:p>
            <a:r>
              <a:rPr lang="nl-NL" dirty="0"/>
              <a:t>Conditiescore </a:t>
            </a:r>
          </a:p>
        </p:txBody>
      </p:sp>
    </p:spTree>
    <p:extLst>
      <p:ext uri="{BB962C8B-B14F-4D97-AF65-F5344CB8AC3E}">
        <p14:creationId xmlns:p14="http://schemas.microsoft.com/office/powerpoint/2010/main" val="198893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E2D28-D7EA-4233-BCAF-A7C4CC513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van vorige lessen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C886DE-5167-46D0-8144-3445511E26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Nieren en urinewegen</a:t>
            </a:r>
          </a:p>
          <a:p>
            <a:r>
              <a:rPr lang="nl-NL" dirty="0"/>
              <a:t>Skelet (functie en onderdelen)</a:t>
            </a:r>
          </a:p>
          <a:p>
            <a:r>
              <a:rPr lang="nl-NL" dirty="0" err="1"/>
              <a:t>Gezonheidskenmerken</a:t>
            </a:r>
            <a:endParaRPr lang="nl-NL" dirty="0"/>
          </a:p>
          <a:p>
            <a:r>
              <a:rPr lang="nl-NL" dirty="0"/>
              <a:t>Spijsvertering </a:t>
            </a:r>
          </a:p>
          <a:p>
            <a:r>
              <a:rPr lang="nl-NL" dirty="0"/>
              <a:t>rassenkennis</a:t>
            </a:r>
          </a:p>
        </p:txBody>
      </p:sp>
    </p:spTree>
    <p:extLst>
      <p:ext uri="{BB962C8B-B14F-4D97-AF65-F5344CB8AC3E}">
        <p14:creationId xmlns:p14="http://schemas.microsoft.com/office/powerpoint/2010/main" val="273800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97362-6FC5-4071-A2E3-B4EB435E2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 starten met spijsvertering.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E13E0E-09D1-44AF-8F96-5A897E2328A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Opdracht:		</a:t>
            </a:r>
          </a:p>
          <a:p>
            <a:endParaRPr lang="nl-NL" dirty="0"/>
          </a:p>
          <a:p>
            <a:r>
              <a:rPr lang="nl-NL" dirty="0"/>
              <a:t>Stap 1: vul de onderdelen in op het blad. Zet het op de achterkant.</a:t>
            </a:r>
          </a:p>
          <a:p>
            <a:r>
              <a:rPr lang="nl-NL" dirty="0"/>
              <a:t>Stap 2: onderstreep wat hoort bij het spijsverteringsstelsel</a:t>
            </a:r>
          </a:p>
          <a:p>
            <a:r>
              <a:rPr lang="nl-NL" dirty="0"/>
              <a:t>Stap 3: pak je boek Anatomie, fysiologie &amp; pathologie. Zoek de functie op van de onderdelen van het spijsverteringskanaal. Noteer deze bij je onderdelen. </a:t>
            </a:r>
          </a:p>
          <a:p>
            <a:r>
              <a:rPr lang="nl-NL" dirty="0"/>
              <a:t>Stap 4: klassikaal bespreken. </a:t>
            </a:r>
          </a:p>
        </p:txBody>
      </p:sp>
    </p:spTree>
    <p:extLst>
      <p:ext uri="{BB962C8B-B14F-4D97-AF65-F5344CB8AC3E}">
        <p14:creationId xmlns:p14="http://schemas.microsoft.com/office/powerpoint/2010/main" val="130378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23616A-678B-47F0-8A0A-AC207968E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Gezondheidscontrole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D290E1-E58C-4A9F-B2F0-8DD6393C83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Wat controleerden we allemaal?</a:t>
            </a:r>
          </a:p>
          <a:p>
            <a:r>
              <a:rPr lang="nl-NL" dirty="0"/>
              <a:t>Wat is de conditie van het paard/ezel?</a:t>
            </a:r>
          </a:p>
          <a:p>
            <a:r>
              <a:rPr lang="nl-NL" dirty="0">
                <a:hlinkClick r:id="rId2"/>
              </a:rPr>
              <a:t>https://wwwyoutube.com/watch?v=ugHkwk9BBW8</a:t>
            </a:r>
            <a:endParaRPr lang="nl-NL" dirty="0"/>
          </a:p>
          <a:p>
            <a:r>
              <a:rPr lang="nl-NL" dirty="0"/>
              <a:t>https://www.levendehave.nl/dierenwikis/ezels/gewicht-van-de-ezel</a:t>
            </a:r>
          </a:p>
        </p:txBody>
      </p:sp>
    </p:spTree>
    <p:extLst>
      <p:ext uri="{BB962C8B-B14F-4D97-AF65-F5344CB8AC3E}">
        <p14:creationId xmlns:p14="http://schemas.microsoft.com/office/powerpoint/2010/main" val="267593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406471-5670-41D3-A64D-935287FA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Ziektes en afwijkingen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9D964D-22BD-440E-9D68-D5324183DF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Maak de opdracht over ziektes en afwijkingen. Zet erbij of het gaat om paard/ezel of allebei. Noteer of het </a:t>
            </a:r>
            <a:r>
              <a:rPr lang="nl-NL" dirty="0" err="1"/>
              <a:t>voedingsgereelateerd</a:t>
            </a:r>
            <a:r>
              <a:rPr lang="nl-NL" dirty="0"/>
              <a:t> is of dat het gaat om </a:t>
            </a:r>
            <a:r>
              <a:rPr lang="nl-NL" dirty="0" err="1"/>
              <a:t>endo</a:t>
            </a:r>
            <a:r>
              <a:rPr lang="nl-NL" dirty="0"/>
              <a:t>- of </a:t>
            </a:r>
            <a:r>
              <a:rPr lang="nl-NL" dirty="0" err="1"/>
              <a:t>ecto</a:t>
            </a:r>
            <a:r>
              <a:rPr lang="nl-NL" dirty="0"/>
              <a:t> parasieten. </a:t>
            </a:r>
          </a:p>
        </p:txBody>
      </p:sp>
    </p:spTree>
    <p:extLst>
      <p:ext uri="{BB962C8B-B14F-4D97-AF65-F5344CB8AC3E}">
        <p14:creationId xmlns:p14="http://schemas.microsoft.com/office/powerpoint/2010/main" val="310654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2D6889-0BCE-481E-8ADD-682C61CB3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EF0BC9A-5F1D-4AD1-B80E-F54F548AAC4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860718" y="2956342"/>
            <a:ext cx="4780049" cy="2489929"/>
          </a:xfrm>
        </p:spPr>
      </p:pic>
    </p:spTree>
    <p:extLst>
      <p:ext uri="{BB962C8B-B14F-4D97-AF65-F5344CB8AC3E}">
        <p14:creationId xmlns:p14="http://schemas.microsoft.com/office/powerpoint/2010/main" val="3446074064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AFAD99-4CDA-4FF4-85FC-3B5A56911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B9C346-0AB2-4AE8-A9A9-B190E6A20A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042FC9-569A-426B-BA93-BBA91FA7865A}">
  <ds:schemaRefs>
    <ds:schemaRef ds:uri="c2e09757-d42c-4fcd-ae27-c71d4b258210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  <ds:schemaRef ds:uri="bfe1b49f-1cd4-47d5-a3dc-4ad9ba0da7af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1246</TotalTime>
  <Words>188</Words>
  <Application>Microsoft Office PowerPoint</Application>
  <PresentationFormat>Breedbeeld</PresentationFormat>
  <Paragraphs>28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Druppel</vt:lpstr>
      <vt:lpstr>gezondheid</vt:lpstr>
      <vt:lpstr>Vandaag</vt:lpstr>
      <vt:lpstr>Herhaling van vorige lessen</vt:lpstr>
      <vt:lpstr>We starten met spijsvertering. </vt:lpstr>
      <vt:lpstr>Gezondheidscontrole </vt:lpstr>
      <vt:lpstr>Ziektes en afwijkingen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gezondheid</dc:title>
  <dc:creator>Corine Harkink</dc:creator>
  <cp:lastModifiedBy>Corine Harkink</cp:lastModifiedBy>
  <cp:revision>8</cp:revision>
  <dcterms:created xsi:type="dcterms:W3CDTF">2023-02-07T14:44:59Z</dcterms:created>
  <dcterms:modified xsi:type="dcterms:W3CDTF">2023-02-08T11:31:41Z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